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6" r:id="rId3"/>
    <p:sldId id="264" r:id="rId4"/>
    <p:sldId id="263" r:id="rId5"/>
    <p:sldId id="262" r:id="rId6"/>
    <p:sldId id="265" r:id="rId7"/>
    <p:sldId id="267" r:id="rId8"/>
    <p:sldId id="268" r:id="rId9"/>
    <p:sldId id="258" r:id="rId10"/>
    <p:sldId id="259" r:id="rId11"/>
    <p:sldId id="257" r:id="rId1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996" autoAdjust="0"/>
    <p:restoredTop sz="94660"/>
  </p:normalViewPr>
  <p:slideViewPr>
    <p:cSldViewPr snapToGrid="0">
      <p:cViewPr varScale="1">
        <p:scale>
          <a:sx n="94" d="100"/>
          <a:sy n="94" d="100"/>
        </p:scale>
        <p:origin x="96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E3AE1D3-79FF-7D52-DA4D-10F8F8DCD2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EFDD7DF4-C368-9FCB-E218-FC9F1DF8E5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B4231A7-DE6F-21F1-4CB5-67DE67C97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0B21-EA31-42DB-A990-E787B8DC84A7}" type="datetimeFigureOut">
              <a:rPr lang="he-IL" smtClean="0"/>
              <a:t>ט"ו/אדר/תשפ"ו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F90007C8-B697-8CA7-2D88-7AD95C7AC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74C6E47-5E62-C5EE-EE5C-EEB55FD7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EA9E-895A-4CA1-AAF7-FB2FA53351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2327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14C766A-707F-E3E4-EC0B-34B18A03D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985EAF30-A44D-5D0F-2BFD-3180A8240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48E5F85-A2F0-6FCD-1EA8-F8AE36FF2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0B21-EA31-42DB-A990-E787B8DC84A7}" type="datetimeFigureOut">
              <a:rPr lang="he-IL" smtClean="0"/>
              <a:t>ט"ו/אדר/תשפ"ו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7D2A9CF-529D-401B-B60A-28E96C740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A3B2D11-C9AE-6525-8F76-3BDD43DA3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EA9E-895A-4CA1-AAF7-FB2FA53351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99468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09685905-FAF4-74FC-4BA6-5206546BCB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1EE1FFB-5A64-A8A8-F12F-DCCE0F7180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6A2CD9B-5DA2-8266-24CF-6B89F24AF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0B21-EA31-42DB-A990-E787B8DC84A7}" type="datetimeFigureOut">
              <a:rPr lang="he-IL" smtClean="0"/>
              <a:t>ט"ו/אדר/תשפ"ו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02B0491-C503-E560-CABF-1196004FE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DAE7F98-6982-D384-36E0-93990E4EF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EA9E-895A-4CA1-AAF7-FB2FA53351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96039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83CC147-10E6-A3C3-70E2-F14CFDD63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56AD5D6-0A9F-74F9-B1B0-24F9E7545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192D697-8C1E-5F9E-97FF-200D985E3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0B21-EA31-42DB-A990-E787B8DC84A7}" type="datetimeFigureOut">
              <a:rPr lang="he-IL" smtClean="0"/>
              <a:t>ט"ו/אדר/תשפ"ו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C42EAA8-5C04-ED51-2492-DD1BD9DF9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959067D-90F5-AA12-0C05-58D46ADA6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EA9E-895A-4CA1-AAF7-FB2FA53351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35161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F6CBABF-9E4F-9CE3-8E54-3B0630872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7A2B04E-4DB0-0B64-7BB6-04AD29853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2F538B1-9ECC-69C3-867F-8ECC72C4E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0B21-EA31-42DB-A990-E787B8DC84A7}" type="datetimeFigureOut">
              <a:rPr lang="he-IL" smtClean="0"/>
              <a:t>ט"ו/אדר/תשפ"ו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362EE8F7-745F-ED29-1B5B-2B47D1503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A3282E8-1810-1728-3B72-939D8A69F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EA9E-895A-4CA1-AAF7-FB2FA53351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26743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AA8DB19-C9E2-230F-DA7C-13562B63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362089A-77E6-86E1-9EDC-E578F545E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484162F-81DF-3174-4455-3B85ADEECE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54490373-5D25-9BD9-B536-23DB0E89B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0B21-EA31-42DB-A990-E787B8DC84A7}" type="datetimeFigureOut">
              <a:rPr lang="he-IL" smtClean="0"/>
              <a:t>ט"ו/אדר/תשפ"ו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B46DB47-9B29-9A23-3EC7-FDF486961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9C1DF2A-6DAE-AD41-1408-2D79667F9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EA9E-895A-4CA1-AAF7-FB2FA53351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39120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2319472-9148-CBA1-207F-B248102F6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4ECFA82-399F-326B-4857-977AAB160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568AC835-4320-4992-1FFE-99A9376E9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2E069B45-5F06-884F-A6EC-4AB0D00F95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C478F10E-8ABC-C29A-134D-F9A9860E7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68EA38E2-FFDB-D5DD-272E-DDFD4AEC9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0B21-EA31-42DB-A990-E787B8DC84A7}" type="datetimeFigureOut">
              <a:rPr lang="he-IL" smtClean="0"/>
              <a:t>ט"ו/אדר/תשפ"ו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19547F17-746B-581B-B919-6F8F1880E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8C823748-10C4-9178-F860-2DABFDC5E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EA9E-895A-4CA1-AAF7-FB2FA53351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90451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6AF2540-11E0-27C2-FC4D-8F8E2FFAD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31B01D45-4104-7E0B-D6A8-7531DB172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0B21-EA31-42DB-A990-E787B8DC84A7}" type="datetimeFigureOut">
              <a:rPr lang="he-IL" smtClean="0"/>
              <a:t>ט"ו/אדר/תשפ"ו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44155113-DFAF-E595-F1D3-4B75ABBAC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F91F3E76-EF82-F0EC-D2BF-241C1711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EA9E-895A-4CA1-AAF7-FB2FA53351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04730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6A82FE5B-65D3-0FBD-4E1F-24C208493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0B21-EA31-42DB-A990-E787B8DC84A7}" type="datetimeFigureOut">
              <a:rPr lang="he-IL" smtClean="0"/>
              <a:t>ט"ו/אדר/תשפ"ו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E90E44BE-FEF0-88F8-9FEF-E9EC81639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A32AF94C-B6E2-8853-194D-A6F530496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EA9E-895A-4CA1-AAF7-FB2FA53351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33742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4F54CB7-BAD3-F07B-AD28-60EB04371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09BD98D-3440-F0EC-9E62-407C8E613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26F9813-4A6E-E333-BA63-B3EA15385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5FE49FD-0FC1-CEC5-D30C-A3F47A077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0B21-EA31-42DB-A990-E787B8DC84A7}" type="datetimeFigureOut">
              <a:rPr lang="he-IL" smtClean="0"/>
              <a:t>ט"ו/אדר/תשפ"ו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09AB6033-4847-99BA-C99D-A67ED301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D54324DF-DE75-1E49-E57D-2CDF61F63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EA9E-895A-4CA1-AAF7-FB2FA53351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36243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CA741E-457E-2C38-A59E-997CA4D0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920AED3C-B78B-2DAB-1F5E-9CD01DE307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74F0E246-9A70-691D-A610-EDB4907B6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E507B3A-BCF3-0B40-055C-4373D22A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90B21-EA31-42DB-A990-E787B8DC84A7}" type="datetimeFigureOut">
              <a:rPr lang="he-IL" smtClean="0"/>
              <a:t>ט"ו/אדר/תשפ"ו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0CDA2D1-5251-DFAF-A4F1-366B15F74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C318CEA-3231-BC8F-81CE-A5DF5AC79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AEA9E-895A-4CA1-AAF7-FB2FA53351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47820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ABFE3EB8-3FC1-F030-5DE1-C5A560EE6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5D19BF9-E823-75C1-E423-0BEC20BFA1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AA193BD-2E84-9C9B-8FB2-012B50B28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90B21-EA31-42DB-A990-E787B8DC84A7}" type="datetimeFigureOut">
              <a:rPr lang="he-IL" smtClean="0"/>
              <a:t>ט"ו/אדר/תשפ"ו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C3DA788-B277-46A0-A8C7-4EB69E0188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D00F1E7-3694-7FB7-BA8E-175160C1F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AEA9E-895A-4CA1-AAF7-FB2FA533514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1642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C0B7F79-F85B-A22C-4FB8-1613A9D066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/>
              <a:t>עבודת החירות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8687C282-1284-4ECA-5A1F-ABB719358E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356211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478724AB-9002-2861-5FB6-5B06D728D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9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F4D0191D-0174-3B22-A894-5C59062048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32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7B67DE2-A439-9A32-B2ED-48906C884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9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265A3FF1-17A4-6637-D9D3-F995E2F12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01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00508-52EB-8586-FF4C-03BEE54F6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44E8B36-EF3A-7273-49F9-4410485404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303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D06BF-4941-E41E-D6F2-E34E9798B3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7A7EF12-C3EF-2540-26A4-4AFA1E619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89"/>
            <a:ext cx="12192000" cy="672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34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D7C7DEF0-4BB6-46E0-8D55-3741262C1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85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6988CF6F-0906-FBC0-17F6-76B4D52B1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06A5504E-0215-3F99-D0E8-33EB588145F2}"/>
              </a:ext>
            </a:extLst>
          </p:cNvPr>
          <p:cNvSpPr txBox="1"/>
          <p:nvPr/>
        </p:nvSpPr>
        <p:spPr>
          <a:xfrm>
            <a:off x="620485" y="1061358"/>
            <a:ext cx="182063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הגדרה של הרב אהרון לוי מערכים</a:t>
            </a:r>
          </a:p>
        </p:txBody>
      </p:sp>
    </p:spTree>
    <p:extLst>
      <p:ext uri="{BB962C8B-B14F-4D97-AF65-F5344CB8AC3E}">
        <p14:creationId xmlns:p14="http://schemas.microsoft.com/office/powerpoint/2010/main" val="2341464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77FA24D5-1C71-5459-F566-73184F650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50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00EF88F5-7662-39F1-BE56-66B8AB6AB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8680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</TotalTime>
  <Words>8</Words>
  <Application>Microsoft Office PowerPoint</Application>
  <PresentationFormat>מסך רחב</PresentationFormat>
  <Paragraphs>2</Paragraphs>
  <Slides>11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ערכת נושא Office</vt:lpstr>
      <vt:lpstr>עבודת החירות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איריס זנזורי</dc:creator>
  <cp:lastModifiedBy>איריס זנזורי</cp:lastModifiedBy>
  <cp:revision>4</cp:revision>
  <dcterms:created xsi:type="dcterms:W3CDTF">2026-03-04T13:35:26Z</dcterms:created>
  <dcterms:modified xsi:type="dcterms:W3CDTF">2026-03-05T11:32:15Z</dcterms:modified>
</cp:coreProperties>
</file>