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3" r:id="rId3"/>
    <p:sldId id="258" r:id="rId4"/>
    <p:sldId id="257" r:id="rId5"/>
    <p:sldId id="259" r:id="rId6"/>
    <p:sldId id="260" r:id="rId7"/>
    <p:sldId id="261" r:id="rId8"/>
    <p:sldId id="264" r:id="rId9"/>
    <p:sldId id="266" r:id="rId10"/>
    <p:sldId id="262" r:id="rId11"/>
    <p:sldId id="265" r:id="rId12"/>
    <p:sldId id="267" r:id="rId1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996" autoAdjust="0"/>
    <p:restoredTop sz="94660"/>
  </p:normalViewPr>
  <p:slideViewPr>
    <p:cSldViewPr snapToGrid="0">
      <p:cViewPr varScale="1">
        <p:scale>
          <a:sx n="94" d="100"/>
          <a:sy n="94" d="100"/>
        </p:scale>
        <p:origin x="96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62F4E7-0C21-2770-EBB7-4A1CB72E9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C40260BD-D019-EEAD-A75E-23F61C2FC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D9D68E9-A7CC-8BD6-1C07-8B041BCA0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9B168E4-6D81-E527-B46F-F42B104B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1D6EA0B-4DE7-9E9C-FDCE-66EEEF65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3166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7CAC5B1-0ED5-5C48-A762-F06226001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23AC217-E432-CAA7-31ED-C2A521302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6C5E54B-7CD2-A6C6-7688-03FD01DA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9E6D0A9-E71D-F9D1-29AF-58902C948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C029D60-0382-B9F0-38E8-9E9CA8777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6176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F2AC644-22D3-F99D-0F1D-6DE35D3E2B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2923FC8-D67D-23D9-93A4-4B3A94BF0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C3B052A-7008-375C-C7B6-C6ED39232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3565E5F-FF2E-DABA-9585-CA1BE5ED1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3FA9990-D9E9-1F64-6E56-CFAF461A6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02290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99C2185-E581-0D82-40FC-B31CDF5C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77CB542-9C5A-9CA2-2108-85BB4E82F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1A8B655-6D7F-C8B4-D623-02A7EE940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940540-F771-BC57-DD5C-423658CD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6201666-204F-3923-E9F8-513C50C7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3039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E442DC2-2989-424B-0041-A32B9ACE5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D0FDF06B-6BA4-5592-05EA-6BB4C5F8D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852FDA7-76DA-CA2A-F47F-ABAABADA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F35F516-CCC7-3F0C-E451-BDD2B4AD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19633A2-D403-CE0B-F85D-46D03B4C6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3726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0024A53-41A6-77CE-ADE5-51A003A1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09C37D5-60FC-FDE0-E3E4-5129FE9526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3DAFF8B-0102-7149-0AB8-FD1995C7E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3F9F08E3-381D-2DF5-5E18-ED777206B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05A337F-6349-C05A-99A7-440FFC8A4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F47F2CC-260C-7F34-F134-3899622D4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3846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62F5CE-C36D-E640-6430-CA3FED5EF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D3911B3-8924-6B21-C819-CF749739D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571D9C8-6703-9A72-2F6D-8897B1230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7A837037-F62D-02CD-0F13-857476B89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7EE7C17-07C7-8F18-6C4E-B28E96487F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5B240CA3-C2A9-1234-C9C7-C571F07C4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4B4F84C4-CAB3-1CCC-F2A5-AD8710289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2F093D3-3FDC-DF1C-F587-7AB25838A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4063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63A4B36-929F-2B6D-F87D-BB58E65C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DFDD8AC-544F-27E3-C2CA-0BFCB7D7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F9E8AE9F-1CF8-F0CD-2321-C490FED84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72CC2B73-4100-1FA8-E300-BF17C1112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411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DA084380-D0BF-71F0-612A-03676733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0101A56C-1549-FFEB-EFC9-72D83430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F19D5BA-55AC-9C66-B4EB-968EDCD90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677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5D233A-FE0D-1B50-862C-3AEBE33F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87C14EC-E90B-18F3-7F47-5C7621B3D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E662529-CD26-2181-CBF5-76BB51125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8797444-7EB6-2996-72A2-7839FB82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4E9106C-CA3C-C581-27DE-F8486670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C963641-04E4-116C-F393-05F41737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408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6D58A8E-09DD-D591-DE4E-742FE2016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4438C37-E1CD-D31C-C6C5-E62CE2D183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C2ED76-E077-F213-85D4-5ADD13C2F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53FC0C6-8670-84A1-0FCA-1B05B82FD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38461F6-3A91-678F-4355-9C5DC20D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B633DEF-BB57-43BF-D12B-9C21A8C13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0637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DE3BF56A-7051-760F-B76F-65BAFB5AC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75F92C8-0A6D-9DC0-42EC-A53600F7F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CC88C66-B9B4-9AC7-5CED-0F0E54988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E72C-4FCA-41B1-BB69-119C61FC21CD}" type="datetimeFigureOut">
              <a:rPr lang="he-IL" smtClean="0"/>
              <a:t>א'/אדר/תשפ"ו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069CF99-BC10-9320-B62F-BD993A122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C34D70F-63AD-5A27-5884-FE5F16214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A45AA-1678-4FF9-8C45-8F66B62531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198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087FDD-075F-8D09-698C-D8887DE2DA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קלפי השראה לשמחה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575CAD9F-A2E3-D11C-CB76-ED1DD60DA2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2679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87990-408B-F460-988F-2E3B71932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BB817FFA-1BE7-5209-70C5-1C17001E3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82"/>
            <a:ext cx="12192000" cy="65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69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8E44BFE-6BBC-87AC-8FD2-987900DA2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82"/>
            <a:ext cx="12192000" cy="65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8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7912A-5685-9275-0B1A-E16AD3C2B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8E223E14-7372-960D-E731-A68347008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82"/>
            <a:ext cx="12192000" cy="65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13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C640D20-5CA4-37B5-508D-8421A0977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97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BBE50-0966-44B0-405A-736A491B2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E432DA5-EB07-28E5-EEC5-CE13EF527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32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271365B-E1D5-6948-6F51-C8E80D224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83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51CA3-53CF-A0E9-CE7A-86EBBB777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AFC59BC2-EF15-A8E7-03D6-F6731C09E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64"/>
            <a:ext cx="12192000" cy="64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7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9BF13-457E-7066-7B3F-BC459C415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331B7C0-48CB-7B04-5BDE-34D58A8EB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64"/>
            <a:ext cx="12192000" cy="64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7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7CCDF-B197-0DB4-BBB5-77AC579B4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DD1A53E-EC94-1140-664B-758BF7794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764"/>
            <a:ext cx="12192000" cy="64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61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D53703C-D079-4430-8C91-DA5EE7319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82"/>
            <a:ext cx="12192000" cy="65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7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50AF0-FDAB-78A3-FE00-4E6D76E13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13B1580C-0265-BF4E-5D99-92F610924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182"/>
            <a:ext cx="12192000" cy="65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7880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</Words>
  <Application>Microsoft Office PowerPoint</Application>
  <PresentationFormat>מסך רחב</PresentationFormat>
  <Paragraphs>1</Paragraphs>
  <Slides>12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ערכת נושא Office</vt:lpstr>
      <vt:lpstr>קלפי השראה לשמחה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איריס זנזורי</dc:creator>
  <cp:lastModifiedBy>איריס זנזורי</cp:lastModifiedBy>
  <cp:revision>3</cp:revision>
  <dcterms:created xsi:type="dcterms:W3CDTF">2026-02-18T16:58:39Z</dcterms:created>
  <dcterms:modified xsi:type="dcterms:W3CDTF">2026-02-18T17:15:11Z</dcterms:modified>
</cp:coreProperties>
</file>