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72" r:id="rId3"/>
    <p:sldId id="274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73" r:id="rId15"/>
    <p:sldId id="267" r:id="rId16"/>
    <p:sldId id="268" r:id="rId17"/>
    <p:sldId id="271" r:id="rId18"/>
    <p:sldId id="269" r:id="rId19"/>
    <p:sldId id="277" r:id="rId20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72" y="1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8B90D48F-5E6E-4FD5-98B5-53B3AE7C2E31}" type="datetimeFigureOut">
              <a:rPr lang="he-IL" smtClean="0"/>
              <a:t>ט"ו/אב/תשפ"ו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EFCFA9DD-CA67-4698-888D-F4E5E5CAF8C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020515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FA9DD-CA67-4698-888D-F4E5E5CAF8CA}" type="slidenum">
              <a:rPr lang="he-IL" smtClean="0"/>
              <a:t>1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324066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FA9DD-CA67-4698-888D-F4E5E5CAF8CA}" type="slidenum">
              <a:rPr lang="he-IL" smtClean="0"/>
              <a:t>10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83789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FA9DD-CA67-4698-888D-F4E5E5CAF8CA}" type="slidenum">
              <a:rPr lang="he-IL" smtClean="0"/>
              <a:t>11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616897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FA9DD-CA67-4698-888D-F4E5E5CAF8CA}" type="slidenum">
              <a:rPr lang="he-IL" smtClean="0"/>
              <a:t>12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9805875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FA9DD-CA67-4698-888D-F4E5E5CAF8CA}" type="slidenum">
              <a:rPr lang="he-IL" smtClean="0"/>
              <a:t>13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476149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FA9DD-CA67-4698-888D-F4E5E5CAF8CA}" type="slidenum">
              <a:rPr lang="he-IL" smtClean="0"/>
              <a:t>14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639547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FA9DD-CA67-4698-888D-F4E5E5CAF8CA}" type="slidenum">
              <a:rPr lang="he-IL" smtClean="0"/>
              <a:t>15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507091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FA9DD-CA67-4698-888D-F4E5E5CAF8CA}" type="slidenum">
              <a:rPr lang="he-IL" smtClean="0"/>
              <a:t>16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936484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FA9DD-CA67-4698-888D-F4E5E5CAF8CA}" type="slidenum">
              <a:rPr lang="he-IL" smtClean="0"/>
              <a:t>17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721518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FA9DD-CA67-4698-888D-F4E5E5CAF8CA}" type="slidenum">
              <a:rPr lang="he-IL" smtClean="0"/>
              <a:t>18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87296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FA9DD-CA67-4698-888D-F4E5E5CAF8CA}" type="slidenum">
              <a:rPr lang="he-IL" smtClean="0"/>
              <a:t>2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002722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FA9DD-CA67-4698-888D-F4E5E5CAF8CA}" type="slidenum">
              <a:rPr lang="he-IL" smtClean="0"/>
              <a:t>3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777097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FA9DD-CA67-4698-888D-F4E5E5CAF8CA}" type="slidenum">
              <a:rPr lang="he-IL" smtClean="0"/>
              <a:t>4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273323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FA9DD-CA67-4698-888D-F4E5E5CAF8CA}" type="slidenum">
              <a:rPr lang="he-IL" smtClean="0"/>
              <a:t>5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200979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FA9DD-CA67-4698-888D-F4E5E5CAF8CA}" type="slidenum">
              <a:rPr lang="he-IL" smtClean="0"/>
              <a:t>6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114782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FA9DD-CA67-4698-888D-F4E5E5CAF8CA}" type="slidenum">
              <a:rPr lang="he-IL" smtClean="0"/>
              <a:t>7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559840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FA9DD-CA67-4698-888D-F4E5E5CAF8CA}" type="slidenum">
              <a:rPr lang="he-IL" smtClean="0"/>
              <a:t>8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352965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FA9DD-CA67-4698-888D-F4E5E5CAF8CA}" type="slidenum">
              <a:rPr lang="he-IL" smtClean="0"/>
              <a:t>9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08511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תיבת טקסט 2">
            <a:extLst>
              <a:ext uri="{FF2B5EF4-FFF2-40B4-BE49-F238E27FC236}">
                <a16:creationId xmlns:a16="http://schemas.microsoft.com/office/drawing/2014/main" id="{092539F0-03B6-7F1D-1E50-2723AE0BAE04}"/>
              </a:ext>
            </a:extLst>
          </p:cNvPr>
          <p:cNvSpPr txBox="1"/>
          <p:nvPr/>
        </p:nvSpPr>
        <p:spPr>
          <a:xfrm>
            <a:off x="2505516" y="2971800"/>
            <a:ext cx="4176144" cy="1200329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3600" b="1" dirty="0">
                <a:latin typeface="FrankRuehl" panose="020E0503060101010101" pitchFamily="34" charset="-79"/>
                <a:cs typeface="FrankRuehl" panose="020E0503060101010101" pitchFamily="34" charset="-79"/>
              </a:rPr>
              <a:t>ע"פ שיעורו </a:t>
            </a:r>
          </a:p>
          <a:p>
            <a:pPr algn="ctr"/>
            <a:r>
              <a:rPr lang="he-IL" sz="3600" b="1" dirty="0">
                <a:latin typeface="FrankRuehl" panose="020E0503060101010101" pitchFamily="34" charset="-79"/>
                <a:cs typeface="FrankRuehl" panose="020E0503060101010101" pitchFamily="34" charset="-79"/>
              </a:rPr>
              <a:t>של הגאון רבי בן ציון </a:t>
            </a:r>
            <a:r>
              <a:rPr lang="he-IL" sz="3600" b="1" dirty="0" err="1">
                <a:latin typeface="FrankRuehl" panose="020E0503060101010101" pitchFamily="34" charset="-79"/>
                <a:cs typeface="FrankRuehl" panose="020E0503060101010101" pitchFamily="34" charset="-79"/>
              </a:rPr>
              <a:t>מוצפי</a:t>
            </a:r>
            <a:endParaRPr lang="he-IL" sz="3600" b="1" dirty="0">
              <a:latin typeface="FrankRuehl" panose="020E0503060101010101" pitchFamily="34" charset="-79"/>
              <a:cs typeface="FrankRuehl" panose="020E0503060101010101" pitchFamily="34" charset="-79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2EF08F60-D9F5-3AB3-418F-8A5E5165EC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6632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5452077B-F516-5E54-70BA-0D4D952538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600" y="0"/>
            <a:ext cx="16357600" cy="92011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BB1CB0C2-0327-9BA3-890F-96E49F4343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800" y="0"/>
            <a:ext cx="164338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6928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9231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23892A16-2259-677E-BEEE-0BEA72A1D3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189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42A52904-71C3-80EE-067D-EC2B2C339D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6090900" cy="905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158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26</Words>
  <Application>Microsoft Office PowerPoint</Application>
  <PresentationFormat>מותאם אישית</PresentationFormat>
  <Paragraphs>20</Paragraphs>
  <Slides>19</Slides>
  <Notes>18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19</vt:i4>
      </vt:variant>
    </vt:vector>
  </HeadingPairs>
  <TitlesOfParts>
    <vt:vector size="23" baseType="lpstr">
      <vt:lpstr>Arial</vt:lpstr>
      <vt:lpstr>Calibri</vt:lpstr>
      <vt:lpstr>FrankRuehl</vt:lpstr>
      <vt:lpstr>Office Theme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איריס זנזורי</dc:creator>
  <cp:lastModifiedBy>איריס זנזורי</cp:lastModifiedBy>
  <cp:revision>11</cp:revision>
  <dcterms:created xsi:type="dcterms:W3CDTF">2006-08-16T00:00:00Z</dcterms:created>
  <dcterms:modified xsi:type="dcterms:W3CDTF">2026-07-29T19:50:01Z</dcterms:modified>
</cp:coreProperties>
</file>